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31"/>
    <p:restoredTop sz="94753"/>
  </p:normalViewPr>
  <p:slideViewPr>
    <p:cSldViewPr snapToGrid="0" snapToObjects="1">
      <p:cViewPr>
        <p:scale>
          <a:sx n="86" d="100"/>
          <a:sy n="86" d="100"/>
        </p:scale>
        <p:origin x="138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42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87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3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86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914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891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09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14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13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04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71F8-9F30-624C-893A-20A3BF75709E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7CA01-0749-A147-A1D8-6C8AA832A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60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3546567" y="124098"/>
            <a:ext cx="1084217" cy="44674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8327574" y="189410"/>
            <a:ext cx="1084218" cy="43368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3418978" y="-1047069"/>
            <a:ext cx="1298753" cy="4426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dirty="0" smtClean="0"/>
              <a:t>1kb+ ladder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9am-3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9am-4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9am-5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9am-6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9am-3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9am-4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9am-5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9am-6</a:t>
            </a:r>
          </a:p>
        </p:txBody>
      </p:sp>
      <p:sp>
        <p:nvSpPr>
          <p:cNvPr id="5" name="TextBox 4"/>
          <p:cNvSpPr txBox="1"/>
          <p:nvPr/>
        </p:nvSpPr>
        <p:spPr>
          <a:xfrm rot="16200000">
            <a:off x="8220306" y="-1047070"/>
            <a:ext cx="1298753" cy="4426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dirty="0" smtClean="0"/>
              <a:t>1kb+ ladder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9am-7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9am-8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9am-9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9am-10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9am-7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9am-8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9am-9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9am-10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9am-12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8066559" y="3439987"/>
            <a:ext cx="1606249" cy="43368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3285551" y="3374674"/>
            <a:ext cx="1606251" cy="446749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16200000">
            <a:off x="3418978" y="1942494"/>
            <a:ext cx="1298753" cy="4426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dirty="0" smtClean="0"/>
              <a:t>1kb+ ladder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9pm-3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9pm-4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9pm-5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9pm-6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9pm-3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9pm-4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9pm-5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9pm-6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8220306" y="1942494"/>
            <a:ext cx="1298753" cy="4426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dirty="0" smtClean="0"/>
              <a:t>1kb+ ladder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9pm-7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9pm-8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9pm-9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9pm-10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9pm-12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9pm-7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9pm-8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9pm-9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9pm-10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9pm-11</a:t>
            </a:r>
          </a:p>
          <a:p>
            <a:pPr>
              <a:lnSpc>
                <a:spcPts val="2600"/>
              </a:lnSpc>
            </a:pPr>
            <a:r>
              <a:rPr lang="en-US" dirty="0" smtClean="0"/>
              <a:t>9pm-12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580606" y="2426681"/>
            <a:ext cx="2614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576251" y="5663851"/>
            <a:ext cx="2614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6435646" y="2422325"/>
            <a:ext cx="2614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6431291" y="5685621"/>
            <a:ext cx="2614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Left Bracket 21"/>
          <p:cNvSpPr/>
          <p:nvPr/>
        </p:nvSpPr>
        <p:spPr>
          <a:xfrm rot="5400000">
            <a:off x="3154012" y="18929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 Bracket 22"/>
          <p:cNvSpPr/>
          <p:nvPr/>
        </p:nvSpPr>
        <p:spPr>
          <a:xfrm rot="5400000">
            <a:off x="5153418" y="18928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 Bracket 23"/>
          <p:cNvSpPr/>
          <p:nvPr/>
        </p:nvSpPr>
        <p:spPr>
          <a:xfrm rot="5400000">
            <a:off x="7960359" y="15085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ket 24"/>
          <p:cNvSpPr/>
          <p:nvPr/>
        </p:nvSpPr>
        <p:spPr>
          <a:xfrm rot="5400000">
            <a:off x="9959765" y="15084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2969789" y="558230"/>
            <a:ext cx="64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RT+  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902930" y="558229"/>
            <a:ext cx="57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RT-  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865285" y="554292"/>
            <a:ext cx="64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RT+  </a:t>
            </a:r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9798426" y="554291"/>
            <a:ext cx="57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RT-  </a:t>
            </a:r>
            <a:endParaRPr lang="en-US" dirty="0"/>
          </a:p>
        </p:txBody>
      </p:sp>
      <p:sp>
        <p:nvSpPr>
          <p:cNvPr id="30" name="Left Bracket 29"/>
          <p:cNvSpPr/>
          <p:nvPr/>
        </p:nvSpPr>
        <p:spPr>
          <a:xfrm rot="5400000">
            <a:off x="3154011" y="2981345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Bracket 30"/>
          <p:cNvSpPr/>
          <p:nvPr/>
        </p:nvSpPr>
        <p:spPr>
          <a:xfrm rot="5400000">
            <a:off x="5153417" y="2981344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eft Bracket 31"/>
          <p:cNvSpPr/>
          <p:nvPr/>
        </p:nvSpPr>
        <p:spPr>
          <a:xfrm rot="5400000">
            <a:off x="7960358" y="2977501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ket 32"/>
          <p:cNvSpPr/>
          <p:nvPr/>
        </p:nvSpPr>
        <p:spPr>
          <a:xfrm rot="5400000">
            <a:off x="9959764" y="2977500"/>
            <a:ext cx="194250" cy="1936331"/>
          </a:xfrm>
          <a:prstGeom prst="leftBracke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969788" y="3520646"/>
            <a:ext cx="64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RT+  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902929" y="3520645"/>
            <a:ext cx="57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RT-  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7865284" y="3516708"/>
            <a:ext cx="64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RT+  </a:t>
            </a:r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9798425" y="3516707"/>
            <a:ext cx="57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RT-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72</Words>
  <Application>Microsoft Macintosh PowerPoint</Application>
  <PresentationFormat>Widescreen</PresentationFormat>
  <Paragraphs>60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German Uritskiy</dc:creator>
  <cp:lastModifiedBy>German Uritskiy</cp:lastModifiedBy>
  <cp:revision>12</cp:revision>
  <dcterms:created xsi:type="dcterms:W3CDTF">2019-08-26T21:17:19Z</dcterms:created>
  <dcterms:modified xsi:type="dcterms:W3CDTF">2019-11-11T15:54:51Z</dcterms:modified>
</cp:coreProperties>
</file>

<file path=docProps/thumbnail.jpeg>
</file>